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B051C-6356-45E9-9871-41597A2B6E89}" type="datetimeFigureOut">
              <a:rPr kumimoji="1" lang="ja-JP" altLang="en-US" smtClean="0"/>
              <a:t>2015/10/1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8461B-71AE-49D9-8236-A20D865D8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B051C-6356-45E9-9871-41597A2B6E89}" type="datetimeFigureOut">
              <a:rPr kumimoji="1" lang="ja-JP" altLang="en-US" smtClean="0"/>
              <a:t>2015/10/1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8461B-71AE-49D9-8236-A20D865D8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B051C-6356-45E9-9871-41597A2B6E89}" type="datetimeFigureOut">
              <a:rPr kumimoji="1" lang="ja-JP" altLang="en-US" smtClean="0"/>
              <a:t>2015/10/1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8461B-71AE-49D9-8236-A20D865D8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B051C-6356-45E9-9871-41597A2B6E89}" type="datetimeFigureOut">
              <a:rPr kumimoji="1" lang="ja-JP" altLang="en-US" smtClean="0"/>
              <a:t>2015/10/1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8461B-71AE-49D9-8236-A20D865D8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B051C-6356-45E9-9871-41597A2B6E89}" type="datetimeFigureOut">
              <a:rPr kumimoji="1" lang="ja-JP" altLang="en-US" smtClean="0"/>
              <a:t>2015/10/1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8461B-71AE-49D9-8236-A20D865D8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B051C-6356-45E9-9871-41597A2B6E89}" type="datetimeFigureOut">
              <a:rPr kumimoji="1" lang="ja-JP" altLang="en-US" smtClean="0"/>
              <a:t>2015/10/1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8461B-71AE-49D9-8236-A20D865D8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B051C-6356-45E9-9871-41597A2B6E89}" type="datetimeFigureOut">
              <a:rPr kumimoji="1" lang="ja-JP" altLang="en-US" smtClean="0"/>
              <a:t>2015/10/1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8461B-71AE-49D9-8236-A20D865D8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B051C-6356-45E9-9871-41597A2B6E89}" type="datetimeFigureOut">
              <a:rPr kumimoji="1" lang="ja-JP" altLang="en-US" smtClean="0"/>
              <a:t>2015/10/1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8461B-71AE-49D9-8236-A20D865D8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B051C-6356-45E9-9871-41597A2B6E89}" type="datetimeFigureOut">
              <a:rPr kumimoji="1" lang="ja-JP" altLang="en-US" smtClean="0"/>
              <a:t>2015/10/1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8461B-71AE-49D9-8236-A20D865D8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B051C-6356-45E9-9871-41597A2B6E89}" type="datetimeFigureOut">
              <a:rPr kumimoji="1" lang="ja-JP" altLang="en-US" smtClean="0"/>
              <a:t>2015/10/1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8461B-71AE-49D9-8236-A20D865D8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B051C-6356-45E9-9871-41597A2B6E89}" type="datetimeFigureOut">
              <a:rPr kumimoji="1" lang="ja-JP" altLang="en-US" smtClean="0"/>
              <a:t>2015/10/1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8461B-71AE-49D9-8236-A20D865D8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B051C-6356-45E9-9871-41597A2B6E89}" type="datetimeFigureOut">
              <a:rPr kumimoji="1" lang="ja-JP" altLang="en-US" smtClean="0"/>
              <a:t>2015/10/1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8461B-71AE-49D9-8236-A20D865D8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円/楕円 1"/>
          <p:cNvSpPr/>
          <p:nvPr/>
        </p:nvSpPr>
        <p:spPr>
          <a:xfrm>
            <a:off x="0" y="1484784"/>
            <a:ext cx="1656184" cy="1656184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40333E-6 L 0.41718 0.51319 L 0.83263 -0.04 L 0.71007 -0.1901 L 0.15225 0.52267 L 0.01284 0.33511 L 0.42847 -0.19935 L 0.83402 0.31453 L 0.70312 0.50949 L 0.1552 -0.19935 L 4.16667E-6 -4.40333E-6 Z " pathEditMode="relative" rAng="0" ptsTypes="AAAAAAAAA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00" y="16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</TotalTime>
  <Words>0</Words>
  <Application>Microsoft Office PowerPoint</Application>
  <PresentationFormat>画面に合わせる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TAIKI MATSUURA</dc:creator>
  <cp:lastModifiedBy>teachers</cp:lastModifiedBy>
  <cp:revision>52</cp:revision>
  <dcterms:created xsi:type="dcterms:W3CDTF">2015-09-30T10:33:11Z</dcterms:created>
  <dcterms:modified xsi:type="dcterms:W3CDTF">2015-10-01T01:59:02Z</dcterms:modified>
</cp:coreProperties>
</file>